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E1226-A50D-42AF-909A-66FA522D080C}" v="388" dt="2023-09-21T18:42:19.711"/>
    <p1510:client id="{3DF34EB2-3625-40F9-921E-5DEF5B5E83FD}" v="71" dt="2023-09-21T19:30:17.302"/>
    <p1510:client id="{C74C066E-72BB-4C48-8F66-AB95D0DB2A44}" v="486" dt="2023-09-21T19:18:39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ee487357594607cc" providerId="Windows Live" clId="Web-{330E1226-A50D-42AF-909A-66FA522D080C}"/>
    <pc:docChg chg="modSld">
      <pc:chgData name="게스트 사용자" userId="ee487357594607cc" providerId="Windows Live" clId="Web-{330E1226-A50D-42AF-909A-66FA522D080C}" dt="2023-09-21T18:42:19.164" v="238" actId="14100"/>
      <pc:docMkLst>
        <pc:docMk/>
      </pc:docMkLst>
      <pc:sldChg chg="modSp">
        <pc:chgData name="게스트 사용자" userId="ee487357594607cc" providerId="Windows Live" clId="Web-{330E1226-A50D-42AF-909A-66FA522D080C}" dt="2023-09-21T15:11:08.084" v="3" actId="14100"/>
        <pc:sldMkLst>
          <pc:docMk/>
          <pc:sldMk cId="1368978434" sldId="256"/>
        </pc:sldMkLst>
        <pc:spChg chg="mod">
          <ac:chgData name="게스트 사용자" userId="ee487357594607cc" providerId="Windows Live" clId="Web-{330E1226-A50D-42AF-909A-66FA522D080C}" dt="2023-09-21T15:11:08.084" v="3" actId="14100"/>
          <ac:spMkLst>
            <pc:docMk/>
            <pc:sldMk cId="1368978434" sldId="256"/>
            <ac:spMk id="2" creationId="{2D420EDD-EB29-49F5-8844-C9114C3960F1}"/>
          </ac:spMkLst>
        </pc:spChg>
      </pc:sldChg>
      <pc:sldChg chg="modSp">
        <pc:chgData name="게스트 사용자" userId="ee487357594607cc" providerId="Windows Live" clId="Web-{330E1226-A50D-42AF-909A-66FA522D080C}" dt="2023-09-21T15:22:13.505" v="9" actId="20577"/>
        <pc:sldMkLst>
          <pc:docMk/>
          <pc:sldMk cId="1122198943" sldId="263"/>
        </pc:sldMkLst>
        <pc:spChg chg="mod">
          <ac:chgData name="게스트 사용자" userId="ee487357594607cc" providerId="Windows Live" clId="Web-{330E1226-A50D-42AF-909A-66FA522D080C}" dt="2023-09-21T15:22:13.505" v="9" actId="20577"/>
          <ac:spMkLst>
            <pc:docMk/>
            <pc:sldMk cId="1122198943" sldId="263"/>
            <ac:spMk id="4" creationId="{9388A597-371A-4172-9D6E-99E1B1C6323D}"/>
          </ac:spMkLst>
        </pc:spChg>
      </pc:sldChg>
      <pc:sldChg chg="modSp">
        <pc:chgData name="게스트 사용자" userId="ee487357594607cc" providerId="Windows Live" clId="Web-{330E1226-A50D-42AF-909A-66FA522D080C}" dt="2023-09-21T15:22:43.912" v="16" actId="20577"/>
        <pc:sldMkLst>
          <pc:docMk/>
          <pc:sldMk cId="1036278904" sldId="267"/>
        </pc:sldMkLst>
        <pc:spChg chg="mod">
          <ac:chgData name="게스트 사용자" userId="ee487357594607cc" providerId="Windows Live" clId="Web-{330E1226-A50D-42AF-909A-66FA522D080C}" dt="2023-09-21T15:22:43.912" v="16" actId="20577"/>
          <ac:spMkLst>
            <pc:docMk/>
            <pc:sldMk cId="1036278904" sldId="267"/>
            <ac:spMk id="17" creationId="{538766AC-5FB7-41CD-BE08-06DE8DBE4BB2}"/>
          </ac:spMkLst>
        </pc:spChg>
      </pc:sldChg>
      <pc:sldChg chg="addSp delSp modSp">
        <pc:chgData name="게스트 사용자" userId="ee487357594607cc" providerId="Windows Live" clId="Web-{330E1226-A50D-42AF-909A-66FA522D080C}" dt="2023-09-21T18:30:04.572" v="153" actId="14100"/>
        <pc:sldMkLst>
          <pc:docMk/>
          <pc:sldMk cId="887611214" sldId="271"/>
        </pc:sldMkLst>
        <pc:spChg chg="add del mod">
          <ac:chgData name="게스트 사용자" userId="ee487357594607cc" providerId="Windows Live" clId="Web-{330E1226-A50D-42AF-909A-66FA522D080C}" dt="2023-09-21T18:22:28.387" v="19"/>
          <ac:spMkLst>
            <pc:docMk/>
            <pc:sldMk cId="887611214" sldId="271"/>
            <ac:spMk id="2" creationId="{C2DAD1F7-FCA0-8118-357C-485C7BA0C135}"/>
          </ac:spMkLst>
        </pc:spChg>
        <pc:spChg chg="add del mod">
          <ac:chgData name="게스트 사용자" userId="ee487357594607cc" providerId="Windows Live" clId="Web-{330E1226-A50D-42AF-909A-66FA522D080C}" dt="2023-09-21T18:22:41.450" v="23"/>
          <ac:spMkLst>
            <pc:docMk/>
            <pc:sldMk cId="887611214" sldId="271"/>
            <ac:spMk id="4" creationId="{729C8334-205E-FD7A-EACD-F0BCD11E80E5}"/>
          </ac:spMkLst>
        </pc:spChg>
        <pc:spChg chg="add mod">
          <ac:chgData name="게스트 사용자" userId="ee487357594607cc" providerId="Windows Live" clId="Web-{330E1226-A50D-42AF-909A-66FA522D080C}" dt="2023-09-21T18:28:50.695" v="144" actId="1076"/>
          <ac:spMkLst>
            <pc:docMk/>
            <pc:sldMk cId="887611214" sldId="271"/>
            <ac:spMk id="7" creationId="{48C39681-AE55-5214-D5E8-0EC979624265}"/>
          </ac:spMkLst>
        </pc:spChg>
        <pc:spChg chg="topLvl">
          <ac:chgData name="게스트 사용자" userId="ee487357594607cc" providerId="Windows Live" clId="Web-{330E1226-A50D-42AF-909A-66FA522D080C}" dt="2023-09-21T18:27:07.598" v="134"/>
          <ac:spMkLst>
            <pc:docMk/>
            <pc:sldMk cId="887611214" sldId="271"/>
            <ac:spMk id="23" creationId="{00000000-0000-0000-0000-000000000000}"/>
          </ac:spMkLst>
        </pc:spChg>
        <pc:grpChg chg="del mod">
          <ac:chgData name="게스트 사용자" userId="ee487357594607cc" providerId="Windows Live" clId="Web-{330E1226-A50D-42AF-909A-66FA522D080C}" dt="2023-09-21T18:27:07.598" v="134"/>
          <ac:grpSpMkLst>
            <pc:docMk/>
            <pc:sldMk cId="887611214" sldId="271"/>
            <ac:grpSpMk id="8" creationId="{00000000-0000-0000-0000-000000000000}"/>
          </ac:grpSpMkLst>
        </pc:grpChg>
        <pc:picChg chg="mod topLvl">
          <ac:chgData name="게스트 사용자" userId="ee487357594607cc" providerId="Windows Live" clId="Web-{330E1226-A50D-42AF-909A-66FA522D080C}" dt="2023-09-21T18:30:04.572" v="153" actId="14100"/>
          <ac:picMkLst>
            <pc:docMk/>
            <pc:sldMk cId="887611214" sldId="271"/>
            <ac:picMk id="5" creationId="{00000000-0000-0000-0000-000000000000}"/>
          </ac:picMkLst>
        </pc:picChg>
        <pc:cxnChg chg="add del mod topLvl">
          <ac:chgData name="게스트 사용자" userId="ee487357594607cc" providerId="Windows Live" clId="Web-{330E1226-A50D-42AF-909A-66FA522D080C}" dt="2023-09-21T18:29:47.556" v="150" actId="14100"/>
          <ac:cxnSpMkLst>
            <pc:docMk/>
            <pc:sldMk cId="887611214" sldId="271"/>
            <ac:cxnSpMk id="21" creationId="{4488BF5F-F8C9-4AD5-8F0A-BFC9B411F828}"/>
          </ac:cxnSpMkLst>
        </pc:cxnChg>
      </pc:sldChg>
      <pc:sldChg chg="addSp delSp modSp">
        <pc:chgData name="게스트 사용자" userId="ee487357594607cc" providerId="Windows Live" clId="Web-{330E1226-A50D-42AF-909A-66FA522D080C}" dt="2023-09-21T18:42:19.164" v="238" actId="14100"/>
        <pc:sldMkLst>
          <pc:docMk/>
          <pc:sldMk cId="3534824152" sldId="276"/>
        </pc:sldMkLst>
        <pc:spChg chg="del mod topLvl">
          <ac:chgData name="게스트 사용자" userId="ee487357594607cc" providerId="Windows Live" clId="Web-{330E1226-A50D-42AF-909A-66FA522D080C}" dt="2023-09-21T18:41:19.599" v="215"/>
          <ac:spMkLst>
            <pc:docMk/>
            <pc:sldMk cId="3534824152" sldId="276"/>
            <ac:spMk id="11" creationId="{667E2014-CCC3-4E24-702E-BE1AA1572D04}"/>
          </ac:spMkLst>
        </pc:spChg>
        <pc:spChg chg="mod">
          <ac:chgData name="게스트 사용자" userId="ee487357594607cc" providerId="Windows Live" clId="Web-{330E1226-A50D-42AF-909A-66FA522D080C}" dt="2023-09-21T18:42:19.164" v="238" actId="14100"/>
          <ac:spMkLst>
            <pc:docMk/>
            <pc:sldMk cId="3534824152" sldId="276"/>
            <ac:spMk id="13" creationId="{1E08F8E8-E170-AA26-2028-92DA90B6D18A}"/>
          </ac:spMkLst>
        </pc:spChg>
        <pc:spChg chg="mod">
          <ac:chgData name="게스트 사용자" userId="ee487357594607cc" providerId="Windows Live" clId="Web-{330E1226-A50D-42AF-909A-66FA522D080C}" dt="2023-09-21T18:37:04.685" v="193" actId="20577"/>
          <ac:spMkLst>
            <pc:docMk/>
            <pc:sldMk cId="3534824152" sldId="276"/>
            <ac:spMk id="39" creationId="{00000000-0000-0000-0000-000000000000}"/>
          </ac:spMkLst>
        </pc:spChg>
        <pc:spChg chg="mod">
          <ac:chgData name="게스트 사용자" userId="ee487357594607cc" providerId="Windows Live" clId="Web-{330E1226-A50D-42AF-909A-66FA522D080C}" dt="2023-09-21T18:35:46.120" v="167" actId="20577"/>
          <ac:spMkLst>
            <pc:docMk/>
            <pc:sldMk cId="3534824152" sldId="276"/>
            <ac:spMk id="41" creationId="{00000000-0000-0000-0000-000000000000}"/>
          </ac:spMkLst>
        </pc:spChg>
        <pc:grpChg chg="add del">
          <ac:chgData name="게스트 사용자" userId="ee487357594607cc" providerId="Windows Live" clId="Web-{330E1226-A50D-42AF-909A-66FA522D080C}" dt="2023-09-21T18:41:19.599" v="215"/>
          <ac:grpSpMkLst>
            <pc:docMk/>
            <pc:sldMk cId="3534824152" sldId="276"/>
            <ac:grpSpMk id="9" creationId="{84B14898-B5B4-F671-9F24-7F7B61D03FED}"/>
          </ac:grpSpMkLst>
        </pc:grpChg>
        <pc:grpChg chg="mod topLvl">
          <ac:chgData name="게스트 사용자" userId="ee487357594607cc" providerId="Windows Live" clId="Web-{330E1226-A50D-42AF-909A-66FA522D080C}" dt="2023-09-21T18:41:24.646" v="216" actId="1076"/>
          <ac:grpSpMkLst>
            <pc:docMk/>
            <pc:sldMk cId="3534824152" sldId="276"/>
            <ac:grpSpMk id="10" creationId="{C7DB90BD-8FC5-1FAE-9A2E-1FC75A20F769}"/>
          </ac:grpSpMkLst>
        </pc:grpChg>
        <pc:picChg chg="add mod">
          <ac:chgData name="게스트 사용자" userId="ee487357594607cc" providerId="Windows Live" clId="Web-{330E1226-A50D-42AF-909A-66FA522D080C}" dt="2023-09-21T18:38:44.594" v="203" actId="14100"/>
          <ac:picMkLst>
            <pc:docMk/>
            <pc:sldMk cId="3534824152" sldId="276"/>
            <ac:picMk id="4" creationId="{03A389A3-4103-3709-5F00-612CC7123FD5}"/>
          </ac:picMkLst>
        </pc:picChg>
        <pc:picChg chg="add mod">
          <ac:chgData name="게스트 사용자" userId="ee487357594607cc" providerId="Windows Live" clId="Web-{330E1226-A50D-42AF-909A-66FA522D080C}" dt="2023-09-21T18:38:50.688" v="204" actId="1076"/>
          <ac:picMkLst>
            <pc:docMk/>
            <pc:sldMk cId="3534824152" sldId="276"/>
            <ac:picMk id="5" creationId="{B7EF84E6-D739-7953-0BEC-21B607490141}"/>
          </ac:picMkLst>
        </pc:picChg>
        <pc:picChg chg="add mod">
          <ac:chgData name="게스트 사용자" userId="ee487357594607cc" providerId="Windows Live" clId="Web-{330E1226-A50D-42AF-909A-66FA522D080C}" dt="2023-09-21T18:38:56.313" v="205" actId="1076"/>
          <ac:picMkLst>
            <pc:docMk/>
            <pc:sldMk cId="3534824152" sldId="276"/>
            <ac:picMk id="6" creationId="{5B7BA3B9-3726-C23D-6778-67BDD50B1340}"/>
          </ac:picMkLst>
        </pc:picChg>
        <pc:picChg chg="add del mod">
          <ac:chgData name="게스트 사용자" userId="ee487357594607cc" providerId="Windows Live" clId="Web-{330E1226-A50D-42AF-909A-66FA522D080C}" dt="2023-09-21T18:40:21.800" v="207"/>
          <ac:picMkLst>
            <pc:docMk/>
            <pc:sldMk cId="3534824152" sldId="276"/>
            <ac:picMk id="7" creationId="{CEA364BF-552C-CC28-643B-0C052F93C0F2}"/>
          </ac:picMkLst>
        </pc:picChg>
        <pc:picChg chg="add del mod">
          <ac:chgData name="게스트 사용자" userId="ee487357594607cc" providerId="Windows Live" clId="Web-{330E1226-A50D-42AF-909A-66FA522D080C}" dt="2023-09-21T18:40:31.769" v="209"/>
          <ac:picMkLst>
            <pc:docMk/>
            <pc:sldMk cId="3534824152" sldId="276"/>
            <ac:picMk id="8" creationId="{755BE5F8-7BB9-094B-C333-513676BC8D44}"/>
          </ac:picMkLst>
        </pc:picChg>
        <pc:cxnChg chg="mod">
          <ac:chgData name="게스트 사용자" userId="ee487357594607cc" providerId="Windows Live" clId="Web-{330E1226-A50D-42AF-909A-66FA522D080C}" dt="2023-09-21T18:41:15.052" v="214" actId="1076"/>
          <ac:cxnSpMkLst>
            <pc:docMk/>
            <pc:sldMk cId="3534824152" sldId="276"/>
            <ac:cxnSpMk id="12" creationId="{1398DE17-6B7F-8F7D-D1A3-CDC778168A4B}"/>
          </ac:cxnSpMkLst>
        </pc:cxnChg>
      </pc:sldChg>
    </pc:docChg>
  </pc:docChgLst>
  <pc:docChgLst>
    <pc:chgData name="게스트 사용자" userId="ee487357594607cc" providerId="Windows Live" clId="Web-{C74C066E-72BB-4C48-8F66-AB95D0DB2A44}"/>
    <pc:docChg chg="addSld delSld modSld">
      <pc:chgData name="게스트 사용자" userId="ee487357594607cc" providerId="Windows Live" clId="Web-{C74C066E-72BB-4C48-8F66-AB95D0DB2A44}" dt="2023-09-21T19:18:39.995" v="305" actId="1076"/>
      <pc:docMkLst>
        <pc:docMk/>
      </pc:docMkLst>
      <pc:sldChg chg="modSp">
        <pc:chgData name="게스트 사용자" userId="ee487357594607cc" providerId="Windows Live" clId="Web-{C74C066E-72BB-4C48-8F66-AB95D0DB2A44}" dt="2023-09-21T18:58:59.043" v="139" actId="20577"/>
        <pc:sldMkLst>
          <pc:docMk/>
          <pc:sldMk cId="1675151954" sldId="268"/>
        </pc:sldMkLst>
        <pc:spChg chg="mod">
          <ac:chgData name="게스트 사용자" userId="ee487357594607cc" providerId="Windows Live" clId="Web-{C74C066E-72BB-4C48-8F66-AB95D0DB2A44}" dt="2023-09-21T18:58:59.043" v="139" actId="20577"/>
          <ac:spMkLst>
            <pc:docMk/>
            <pc:sldMk cId="1675151954" sldId="268"/>
            <ac:spMk id="4" creationId="{9388A597-371A-4172-9D6E-99E1B1C6323D}"/>
          </ac:spMkLst>
        </pc:spChg>
      </pc:sldChg>
      <pc:sldChg chg="addSp">
        <pc:chgData name="게스트 사용자" userId="ee487357594607cc" providerId="Windows Live" clId="Web-{C74C066E-72BB-4C48-8F66-AB95D0DB2A44}" dt="2023-09-21T18:46:22.159" v="25"/>
        <pc:sldMkLst>
          <pc:docMk/>
          <pc:sldMk cId="3534824152" sldId="276"/>
        </pc:sldMkLst>
        <pc:grpChg chg="add">
          <ac:chgData name="게스트 사용자" userId="ee487357594607cc" providerId="Windows Live" clId="Web-{C74C066E-72BB-4C48-8F66-AB95D0DB2A44}" dt="2023-09-21T18:46:22.159" v="25"/>
          <ac:grpSpMkLst>
            <pc:docMk/>
            <pc:sldMk cId="3534824152" sldId="276"/>
            <ac:grpSpMk id="7" creationId="{2AEF3BBA-569C-C92E-4590-D23CF62A911C}"/>
          </ac:grpSpMkLst>
        </pc:grpChg>
      </pc:sldChg>
      <pc:sldChg chg="addSp delSp modSp add replId">
        <pc:chgData name="게스트 사용자" userId="ee487357594607cc" providerId="Windows Live" clId="Web-{C74C066E-72BB-4C48-8F66-AB95D0DB2A44}" dt="2023-09-21T18:56:21.254" v="133" actId="1076"/>
        <pc:sldMkLst>
          <pc:docMk/>
          <pc:sldMk cId="3815769276" sldId="277"/>
        </pc:sldMkLst>
        <pc:spChg chg="mod">
          <ac:chgData name="게스트 사용자" userId="ee487357594607cc" providerId="Windows Live" clId="Web-{C74C066E-72BB-4C48-8F66-AB95D0DB2A44}" dt="2023-09-21T18:45:21.923" v="22" actId="20577"/>
          <ac:spMkLst>
            <pc:docMk/>
            <pc:sldMk cId="3815769276" sldId="277"/>
            <ac:spMk id="13" creationId="{1E08F8E8-E170-AA26-2028-92DA90B6D18A}"/>
          </ac:spMkLst>
        </pc:spChg>
        <pc:spChg chg="add mod">
          <ac:chgData name="게스트 사용자" userId="ee487357594607cc" providerId="Windows Live" clId="Web-{C74C066E-72BB-4C48-8F66-AB95D0DB2A44}" dt="2023-09-21T18:51:42.074" v="120" actId="20577"/>
          <ac:spMkLst>
            <pc:docMk/>
            <pc:sldMk cId="3815769276" sldId="277"/>
            <ac:spMk id="15" creationId="{4299C9D5-7FA7-A7CF-CE16-CB4BFEE87F3D}"/>
          </ac:spMkLst>
        </pc:spChg>
        <pc:spChg chg="add del mod topLvl">
          <ac:chgData name="게스트 사용자" userId="ee487357594607cc" providerId="Windows Live" clId="Web-{C74C066E-72BB-4C48-8F66-AB95D0DB2A44}" dt="2023-09-21T18:44:59.204" v="14"/>
          <ac:spMkLst>
            <pc:docMk/>
            <pc:sldMk cId="3815769276" sldId="277"/>
            <ac:spMk id="3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8:46:43.831" v="31" actId="1076"/>
          <ac:spMkLst>
            <pc:docMk/>
            <pc:sldMk cId="3815769276" sldId="277"/>
            <ac:spMk id="41" creationId="{00000000-0000-0000-0000-000000000000}"/>
          </ac:spMkLst>
        </pc:spChg>
        <pc:grpChg chg="add del mod">
          <ac:chgData name="게스트 사용자" userId="ee487357594607cc" providerId="Windows Live" clId="Web-{C74C066E-72BB-4C48-8F66-AB95D0DB2A44}" dt="2023-09-21T18:46:13.971" v="24"/>
          <ac:grpSpMkLst>
            <pc:docMk/>
            <pc:sldMk cId="3815769276" sldId="277"/>
            <ac:grpSpMk id="7" creationId="{047858BC-A6CB-C479-AB2C-FCCA826070FA}"/>
          </ac:grpSpMkLst>
        </pc:grpChg>
        <pc:grpChg chg="add del mod">
          <ac:chgData name="게스트 사용자" userId="ee487357594607cc" providerId="Windows Live" clId="Web-{C74C066E-72BB-4C48-8F66-AB95D0DB2A44}" dt="2023-09-21T18:44:59.204" v="14"/>
          <ac:grpSpMkLst>
            <pc:docMk/>
            <pc:sldMk cId="3815769276" sldId="277"/>
            <ac:grpSpMk id="37" creationId="{00000000-0000-0000-0000-000000000000}"/>
          </ac:grpSpMkLst>
        </pc:grpChg>
        <pc:grpChg chg="mod topLvl">
          <ac:chgData name="게스트 사용자" userId="ee487357594607cc" providerId="Windows Live" clId="Web-{C74C066E-72BB-4C48-8F66-AB95D0DB2A44}" dt="2023-09-21T18:47:07.740" v="34" actId="1076"/>
          <ac:grpSpMkLst>
            <pc:docMk/>
            <pc:sldMk cId="3815769276" sldId="277"/>
            <ac:grpSpMk id="38" creationId="{00000000-0000-0000-0000-000000000000}"/>
          </ac:grpSpMkLst>
        </pc:grpChg>
        <pc:picChg chg="del">
          <ac:chgData name="게스트 사용자" userId="ee487357594607cc" providerId="Windows Live" clId="Web-{C74C066E-72BB-4C48-8F66-AB95D0DB2A44}" dt="2023-09-21T18:43:29.656" v="1"/>
          <ac:picMkLst>
            <pc:docMk/>
            <pc:sldMk cId="3815769276" sldId="277"/>
            <ac:picMk id="4" creationId="{03A389A3-4103-3709-5F00-612CC7123FD5}"/>
          </ac:picMkLst>
        </pc:picChg>
        <pc:picChg chg="del">
          <ac:chgData name="게스트 사용자" userId="ee487357594607cc" providerId="Windows Live" clId="Web-{C74C066E-72BB-4C48-8F66-AB95D0DB2A44}" dt="2023-09-21T18:43:30.062" v="2"/>
          <ac:picMkLst>
            <pc:docMk/>
            <pc:sldMk cId="3815769276" sldId="277"/>
            <ac:picMk id="5" creationId="{B7EF84E6-D739-7953-0BEC-21B607490141}"/>
          </ac:picMkLst>
        </pc:picChg>
        <pc:picChg chg="add del mod">
          <ac:chgData name="게스트 사용자" userId="ee487357594607cc" providerId="Windows Live" clId="Web-{C74C066E-72BB-4C48-8F66-AB95D0DB2A44}" dt="2023-09-21T18:54:13.033" v="122"/>
          <ac:picMkLst>
            <pc:docMk/>
            <pc:sldMk cId="3815769276" sldId="277"/>
            <ac:picMk id="8" creationId="{BAD24FAE-1A9E-CB36-0C34-93FD47DE54E7}"/>
          </ac:picMkLst>
        </pc:picChg>
        <pc:picChg chg="add del mod">
          <ac:chgData name="게스트 사용자" userId="ee487357594607cc" providerId="Windows Live" clId="Web-{C74C066E-72BB-4C48-8F66-AB95D0DB2A44}" dt="2023-09-21T18:48:46.101" v="38"/>
          <ac:picMkLst>
            <pc:docMk/>
            <pc:sldMk cId="3815769276" sldId="277"/>
            <ac:picMk id="9" creationId="{DD54E979-DAC3-9C69-A185-B0B8F6023009}"/>
          </ac:picMkLst>
        </pc:picChg>
        <pc:picChg chg="add del mod">
          <ac:chgData name="게스트 사용자" userId="ee487357594607cc" providerId="Windows Live" clId="Web-{C74C066E-72BB-4C48-8F66-AB95D0DB2A44}" dt="2023-09-21T18:49:08.352" v="40"/>
          <ac:picMkLst>
            <pc:docMk/>
            <pc:sldMk cId="3815769276" sldId="277"/>
            <ac:picMk id="11" creationId="{7F0FF9D5-D9C2-4ECE-2184-D901643442F0}"/>
          </ac:picMkLst>
        </pc:picChg>
        <pc:picChg chg="add del mod">
          <ac:chgData name="게스트 사용자" userId="ee487357594607cc" providerId="Windows Live" clId="Web-{C74C066E-72BB-4C48-8F66-AB95D0DB2A44}" dt="2023-09-21T18:49:08.523" v="42"/>
          <ac:picMkLst>
            <pc:docMk/>
            <pc:sldMk cId="3815769276" sldId="277"/>
            <ac:picMk id="14" creationId="{4E368128-30A4-0A92-AC93-9E4332FEE612}"/>
          </ac:picMkLst>
        </pc:picChg>
        <pc:picChg chg="add mod">
          <ac:chgData name="게스트 사용자" userId="ee487357594607cc" providerId="Windows Live" clId="Web-{C74C066E-72BB-4C48-8F66-AB95D0DB2A44}" dt="2023-09-21T18:54:32.596" v="124" actId="1076"/>
          <ac:picMkLst>
            <pc:docMk/>
            <pc:sldMk cId="3815769276" sldId="277"/>
            <ac:picMk id="18" creationId="{A9444B96-610E-D6EC-A032-89C859D2A705}"/>
          </ac:picMkLst>
        </pc:picChg>
        <pc:picChg chg="add mod">
          <ac:chgData name="게스트 사용자" userId="ee487357594607cc" providerId="Windows Live" clId="Web-{C74C066E-72BB-4C48-8F66-AB95D0DB2A44}" dt="2023-09-21T18:56:21.254" v="133" actId="1076"/>
          <ac:picMkLst>
            <pc:docMk/>
            <pc:sldMk cId="3815769276" sldId="277"/>
            <ac:picMk id="19" creationId="{2CBA259E-CA95-2F79-11EC-E4BA83F01B5B}"/>
          </ac:picMkLst>
        </pc:picChg>
      </pc:sldChg>
      <pc:sldChg chg="addSp delSp modSp add del replId">
        <pc:chgData name="게스트 사용자" userId="ee487357594607cc" providerId="Windows Live" clId="Web-{C74C066E-72BB-4C48-8F66-AB95D0DB2A44}" dt="2023-09-21T19:10:32.758" v="254"/>
        <pc:sldMkLst>
          <pc:docMk/>
          <pc:sldMk cId="208391141" sldId="278"/>
        </pc:sldMkLst>
        <pc:spChg chg="mod">
          <ac:chgData name="게스트 사용자" userId="ee487357594607cc" providerId="Windows Live" clId="Web-{C74C066E-72BB-4C48-8F66-AB95D0DB2A44}" dt="2023-09-21T19:01:12.504" v="150" actId="20577"/>
          <ac:spMkLst>
            <pc:docMk/>
            <pc:sldMk cId="208391141" sldId="278"/>
            <ac:spMk id="17" creationId="{538766AC-5FB7-41CD-BE08-06DE8DBE4BB2}"/>
          </ac:spMkLst>
        </pc:spChg>
        <pc:spChg chg="mod">
          <ac:chgData name="게스트 사용자" userId="ee487357594607cc" providerId="Windows Live" clId="Web-{C74C066E-72BB-4C48-8F66-AB95D0DB2A44}" dt="2023-09-21T19:05:55.092" v="203" actId="20577"/>
          <ac:spMkLst>
            <pc:docMk/>
            <pc:sldMk cId="208391141" sldId="278"/>
            <ac:spMk id="1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5:51.655" v="202" actId="20577"/>
          <ac:spMkLst>
            <pc:docMk/>
            <pc:sldMk cId="208391141" sldId="278"/>
            <ac:spMk id="23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4:15.840" v="192" actId="20577"/>
          <ac:spMkLst>
            <pc:docMk/>
            <pc:sldMk cId="208391141" sldId="278"/>
            <ac:spMk id="25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9:44.554" v="252" actId="20577"/>
          <ac:spMkLst>
            <pc:docMk/>
            <pc:sldMk cId="208391141" sldId="278"/>
            <ac:spMk id="27" creationId="{00000000-0000-0000-0000-000000000000}"/>
          </ac:spMkLst>
        </pc:spChg>
        <pc:spChg chg="del">
          <ac:chgData name="게스트 사용자" userId="ee487357594607cc" providerId="Windows Live" clId="Web-{C74C066E-72BB-4C48-8F66-AB95D0DB2A44}" dt="2023-09-21T19:01:29.082" v="152"/>
          <ac:spMkLst>
            <pc:docMk/>
            <pc:sldMk cId="208391141" sldId="278"/>
            <ac:spMk id="29" creationId="{00000000-0000-0000-0000-000000000000}"/>
          </ac:spMkLst>
        </pc:spChg>
        <pc:grpChg chg="mod">
          <ac:chgData name="게스트 사용자" userId="ee487357594607cc" providerId="Windows Live" clId="Web-{C74C066E-72BB-4C48-8F66-AB95D0DB2A44}" dt="2023-09-21T19:03:33.069" v="165" actId="1076"/>
          <ac:grpSpMkLst>
            <pc:docMk/>
            <pc:sldMk cId="208391141" sldId="278"/>
            <ac:grpSpMk id="7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05:47.608" v="200" actId="1076"/>
          <ac:grpSpMkLst>
            <pc:docMk/>
            <pc:sldMk cId="208391141" sldId="278"/>
            <ac:grpSpMk id="8" creationId="{00000000-0000-0000-0000-000000000000}"/>
          </ac:grpSpMkLst>
        </pc:grpChg>
        <pc:grpChg chg="del mod">
          <ac:chgData name="게스트 사용자" userId="ee487357594607cc" providerId="Windows Live" clId="Web-{C74C066E-72BB-4C48-8F66-AB95D0DB2A44}" dt="2023-09-21T19:02:42.130" v="160"/>
          <ac:grpSpMkLst>
            <pc:docMk/>
            <pc:sldMk cId="208391141" sldId="278"/>
            <ac:grpSpMk id="9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03:27.538" v="164" actId="1076"/>
          <ac:picMkLst>
            <pc:docMk/>
            <pc:sldMk cId="208391141" sldId="278"/>
            <ac:picMk id="3" creationId="{D2451961-809D-8D42-31CE-CD3389CFB1C4}"/>
          </ac:picMkLst>
        </pc:picChg>
        <pc:picChg chg="add mod">
          <ac:chgData name="게스트 사용자" userId="ee487357594607cc" providerId="Windows Live" clId="Web-{C74C066E-72BB-4C48-8F66-AB95D0DB2A44}" dt="2023-09-21T19:07:51.674" v="239" actId="1076"/>
          <ac:picMkLst>
            <pc:docMk/>
            <pc:sldMk cId="208391141" sldId="278"/>
            <ac:picMk id="4" creationId="{FC664979-C42E-037E-AA35-B309E1E20826}"/>
          </ac:picMkLst>
        </pc:picChg>
        <pc:picChg chg="add mod">
          <ac:chgData name="게스트 사용자" userId="ee487357594607cc" providerId="Windows Live" clId="Web-{C74C066E-72BB-4C48-8F66-AB95D0DB2A44}" dt="2023-09-21T19:06:47.954" v="235" actId="1076"/>
          <ac:picMkLst>
            <pc:docMk/>
            <pc:sldMk cId="208391141" sldId="278"/>
            <ac:picMk id="5" creationId="{0384EE04-9989-670B-6D29-313B9B1DD328}"/>
          </ac:picMkLst>
        </pc:picChg>
        <pc:picChg chg="add mod">
          <ac:chgData name="게스트 사용자" userId="ee487357594607cc" providerId="Windows Live" clId="Web-{C74C066E-72BB-4C48-8F66-AB95D0DB2A44}" dt="2023-09-21T19:07:48.939" v="238" actId="1076"/>
          <ac:picMkLst>
            <pc:docMk/>
            <pc:sldMk cId="208391141" sldId="278"/>
            <ac:picMk id="10" creationId="{21C1896F-EB30-A92B-F805-9AF641E1C71D}"/>
          </ac:picMkLst>
        </pc:picChg>
        <pc:picChg chg="add mod">
          <ac:chgData name="게스트 사용자" userId="ee487357594607cc" providerId="Windows Live" clId="Web-{C74C066E-72BB-4C48-8F66-AB95D0DB2A44}" dt="2023-09-21T19:09:17.084" v="242" actId="14100"/>
          <ac:picMkLst>
            <pc:docMk/>
            <pc:sldMk cId="208391141" sldId="278"/>
            <ac:picMk id="11" creationId="{9E78C578-ED16-4160-8471-CC9751C023E5}"/>
          </ac:picMkLst>
        </pc:picChg>
        <pc:picChg chg="del">
          <ac:chgData name="게스트 사용자" userId="ee487357594607cc" providerId="Windows Live" clId="Web-{C74C066E-72BB-4C48-8F66-AB95D0DB2A44}" dt="2023-09-21T19:01:14.082" v="151"/>
          <ac:picMkLst>
            <pc:docMk/>
            <pc:sldMk cId="208391141" sldId="278"/>
            <ac:picMk id="35" creationId="{00000000-0000-0000-0000-000000000000}"/>
          </ac:picMkLst>
        </pc:picChg>
      </pc:sldChg>
      <pc:sldChg chg="add replId">
        <pc:chgData name="게스트 사용자" userId="ee487357594607cc" providerId="Windows Live" clId="Web-{C74C066E-72BB-4C48-8F66-AB95D0DB2A44}" dt="2023-09-21T19:10:20.633" v="253"/>
        <pc:sldMkLst>
          <pc:docMk/>
          <pc:sldMk cId="2251477857" sldId="279"/>
        </pc:sldMkLst>
      </pc:sldChg>
      <pc:sldChg chg="addSp delSp modSp add replId">
        <pc:chgData name="게스트 사용자" userId="ee487357594607cc" providerId="Windows Live" clId="Web-{C74C066E-72BB-4C48-8F66-AB95D0DB2A44}" dt="2023-09-21T19:18:39.995" v="305" actId="1076"/>
        <pc:sldMkLst>
          <pc:docMk/>
          <pc:sldMk cId="1647038259" sldId="280"/>
        </pc:sldMkLst>
        <pc:spChg chg="mod">
          <ac:chgData name="게스트 사용자" userId="ee487357594607cc" providerId="Windows Live" clId="Web-{C74C066E-72BB-4C48-8F66-AB95D0DB2A44}" dt="2023-09-21T19:13:09.608" v="297" actId="20577"/>
          <ac:spMkLst>
            <pc:docMk/>
            <pc:sldMk cId="1647038259" sldId="280"/>
            <ac:spMk id="17" creationId="{538766AC-5FB7-41CD-BE08-06DE8DBE4BB2}"/>
          </ac:spMkLst>
        </pc:spChg>
        <pc:spChg chg="del mod">
          <ac:chgData name="게스트 사용자" userId="ee487357594607cc" providerId="Windows Live" clId="Web-{C74C066E-72BB-4C48-8F66-AB95D0DB2A44}" dt="2023-09-21T19:11:34.919" v="270"/>
          <ac:spMkLst>
            <pc:docMk/>
            <pc:sldMk cId="1647038259" sldId="280"/>
            <ac:spMk id="32" creationId="{00000000-0000-0000-0000-000000000000}"/>
          </ac:spMkLst>
        </pc:spChg>
        <pc:spChg chg="add del mod topLvl">
          <ac:chgData name="게스트 사용자" userId="ee487357594607cc" providerId="Windows Live" clId="Web-{C74C066E-72BB-4C48-8F66-AB95D0DB2A44}" dt="2023-09-21T19:18:31.838" v="304" actId="14100"/>
          <ac:spMkLst>
            <pc:docMk/>
            <pc:sldMk cId="1647038259" sldId="280"/>
            <ac:spMk id="33" creationId="{22D5687F-74BF-4ADD-A8B7-0D4E7109BEF1}"/>
          </ac:spMkLst>
        </pc:spChg>
        <pc:spChg chg="mod topLvl">
          <ac:chgData name="게스트 사용자" userId="ee487357594607cc" providerId="Windows Live" clId="Web-{C74C066E-72BB-4C48-8F66-AB95D0DB2A44}" dt="2023-09-21T19:18:39.995" v="305" actId="1076"/>
          <ac:spMkLst>
            <pc:docMk/>
            <pc:sldMk cId="1647038259" sldId="280"/>
            <ac:spMk id="36" creationId="{9813C309-9102-4037-931E-6B976E68913A}"/>
          </ac:spMkLst>
        </pc:spChg>
        <pc:grpChg chg="add del mod">
          <ac:chgData name="게스트 사용자" userId="ee487357594607cc" providerId="Windows Live" clId="Web-{C74C066E-72BB-4C48-8F66-AB95D0DB2A44}" dt="2023-09-21T19:11:24.884" v="263"/>
          <ac:grpSpMkLst>
            <pc:docMk/>
            <pc:sldMk cId="1647038259" sldId="280"/>
            <ac:grpSpMk id="5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11:54.794" v="274" actId="1076"/>
          <ac:grpSpMkLst>
            <pc:docMk/>
            <pc:sldMk cId="1647038259" sldId="280"/>
            <ac:grpSpMk id="37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18:24.041" v="303" actId="1076"/>
          <ac:picMkLst>
            <pc:docMk/>
            <pc:sldMk cId="1647038259" sldId="280"/>
            <ac:picMk id="2" creationId="{96E7D709-9AF8-5C47-A46C-B194512E3B5D}"/>
          </ac:picMkLst>
        </pc:picChg>
        <pc:picChg chg="del">
          <ac:chgData name="게스트 사용자" userId="ee487357594607cc" providerId="Windows Live" clId="Web-{C74C066E-72BB-4C48-8F66-AB95D0DB2A44}" dt="2023-09-21T19:10:58.336" v="258"/>
          <ac:picMkLst>
            <pc:docMk/>
            <pc:sldMk cId="1647038259" sldId="280"/>
            <ac:picMk id="4" creationId="{00000000-0000-0000-0000-000000000000}"/>
          </ac:picMkLst>
        </pc:picChg>
        <pc:picChg chg="del">
          <ac:chgData name="게스트 사용자" userId="ee487357594607cc" providerId="Windows Live" clId="Web-{C74C066E-72BB-4C48-8F66-AB95D0DB2A44}" dt="2023-09-21T19:10:49.727" v="256"/>
          <ac:picMkLst>
            <pc:docMk/>
            <pc:sldMk cId="1647038259" sldId="280"/>
            <ac:picMk id="9" creationId="{00000000-0000-0000-0000-000000000000}"/>
          </ac:picMkLst>
        </pc:picChg>
      </pc:sldChg>
    </pc:docChg>
  </pc:docChgLst>
  <pc:docChgLst>
    <pc:chgData name="게스트 사용자" userId="ee487357594607cc" providerId="Windows Live" clId="Web-{3DF34EB2-3625-40F9-921E-5DEF5B5E83FD}"/>
    <pc:docChg chg="addSld modSld">
      <pc:chgData name="게스트 사용자" userId="ee487357594607cc" providerId="Windows Live" clId="Web-{3DF34EB2-3625-40F9-921E-5DEF5B5E83FD}" dt="2023-09-21T19:30:17.302" v="63"/>
      <pc:docMkLst>
        <pc:docMk/>
      </pc:docMkLst>
      <pc:sldChg chg="addSp delSp modSp">
        <pc:chgData name="게스트 사용자" userId="ee487357594607cc" providerId="Windows Live" clId="Web-{3DF34EB2-3625-40F9-921E-5DEF5B5E83FD}" dt="2023-09-21T19:24:43.323" v="40" actId="20577"/>
        <pc:sldMkLst>
          <pc:docMk/>
          <pc:sldMk cId="1647038259" sldId="280"/>
        </pc:sldMkLst>
        <pc:spChg chg="mod">
          <ac:chgData name="게스트 사용자" userId="ee487357594607cc" providerId="Windows Live" clId="Web-{3DF34EB2-3625-40F9-921E-5DEF5B5E83FD}" dt="2023-09-21T19:24:40.042" v="39" actId="20577"/>
          <ac:spMkLst>
            <pc:docMk/>
            <pc:sldMk cId="1647038259" sldId="280"/>
            <ac:spMk id="12" creationId="{040451EF-28E3-5A7C-826C-21F11CDA1622}"/>
          </ac:spMkLst>
        </pc:spChg>
        <pc:spChg chg="mod">
          <ac:chgData name="게스트 사용자" userId="ee487357594607cc" providerId="Windows Live" clId="Web-{3DF34EB2-3625-40F9-921E-5DEF5B5E83FD}" dt="2023-09-21T19:24:18.417" v="37" actId="1076"/>
          <ac:spMkLst>
            <pc:docMk/>
            <pc:sldMk cId="1647038259" sldId="280"/>
            <ac:spMk id="14" creationId="{1D620047-4AC7-87AC-D955-9358F91769C1}"/>
          </ac:spMkLst>
        </pc:spChg>
        <pc:spChg chg="mod">
          <ac:chgData name="게스트 사용자" userId="ee487357594607cc" providerId="Windows Live" clId="Web-{3DF34EB2-3625-40F9-921E-5DEF5B5E83FD}" dt="2023-09-21T19:24:43.323" v="40" actId="20577"/>
          <ac:spMkLst>
            <pc:docMk/>
            <pc:sldMk cId="1647038259" sldId="280"/>
            <ac:spMk id="18" creationId="{1047830F-0F75-CF8C-95DE-B16EE4989D7A}"/>
          </ac:spMkLst>
        </pc:spChg>
        <pc:spChg chg="mod ord">
          <ac:chgData name="게스트 사용자" userId="ee487357594607cc" providerId="Windows Live" clId="Web-{3DF34EB2-3625-40F9-921E-5DEF5B5E83FD}" dt="2023-09-21T19:24:36.386" v="38" actId="20577"/>
          <ac:spMkLst>
            <pc:docMk/>
            <pc:sldMk cId="1647038259" sldId="280"/>
            <ac:spMk id="36" creationId="{9813C309-9102-4037-931E-6B976E68913A}"/>
          </ac:spMkLst>
        </pc:spChg>
        <pc:grpChg chg="add">
          <ac:chgData name="게스트 사용자" userId="ee487357594607cc" providerId="Windows Live" clId="Web-{3DF34EB2-3625-40F9-921E-5DEF5B5E83FD}" dt="2023-09-21T19:20:08.317" v="6"/>
          <ac:grpSpMkLst>
            <pc:docMk/>
            <pc:sldMk cId="1647038259" sldId="280"/>
            <ac:grpSpMk id="4" creationId="{E5836D12-301C-FD8E-C6F7-B7EAD97C0E60}"/>
          </ac:grpSpMkLst>
        </pc:grpChg>
        <pc:grpChg chg="add mod">
          <ac:chgData name="게스트 사용자" userId="ee487357594607cc" providerId="Windows Live" clId="Web-{3DF34EB2-3625-40F9-921E-5DEF5B5E83FD}" dt="2023-09-21T19:21:19.459" v="19" actId="1076"/>
          <ac:grpSpMkLst>
            <pc:docMk/>
            <pc:sldMk cId="1647038259" sldId="280"/>
            <ac:grpSpMk id="5" creationId="{A93ABAAA-DDBF-24A5-0A44-4F5700486ABB}"/>
          </ac:grpSpMkLst>
        </pc:grpChg>
        <pc:grpChg chg="add mod">
          <ac:chgData name="게스트 사용자" userId="ee487357594607cc" providerId="Windows Live" clId="Web-{3DF34EB2-3625-40F9-921E-5DEF5B5E83FD}" dt="2023-09-21T19:21:22.772" v="20" actId="1076"/>
          <ac:grpSpMkLst>
            <pc:docMk/>
            <pc:sldMk cId="1647038259" sldId="280"/>
            <ac:grpSpMk id="9" creationId="{8D3AA6E7-B463-D8A5-2E70-1463D1371DD9}"/>
          </ac:grpSpMkLst>
        </pc:grpChg>
        <pc:grpChg chg="add mod">
          <ac:chgData name="게스트 사용자" userId="ee487357594607cc" providerId="Windows Live" clId="Web-{3DF34EB2-3625-40F9-921E-5DEF5B5E83FD}" dt="2023-09-21T19:21:03.943" v="17" actId="1076"/>
          <ac:grpSpMkLst>
            <pc:docMk/>
            <pc:sldMk cId="1647038259" sldId="280"/>
            <ac:grpSpMk id="13" creationId="{FF373707-D031-56E4-856B-A1A7207577B3}"/>
          </ac:grpSpMkLst>
        </pc:grpChg>
        <pc:grpChg chg="del">
          <ac:chgData name="게스트 사용자" userId="ee487357594607cc" providerId="Windows Live" clId="Web-{3DF34EB2-3625-40F9-921E-5DEF5B5E83FD}" dt="2023-09-21T19:20:32.818" v="14"/>
          <ac:grpSpMkLst>
            <pc:docMk/>
            <pc:sldMk cId="1647038259" sldId="280"/>
            <ac:grpSpMk id="37" creationId="{00000000-0000-0000-0000-000000000000}"/>
          </ac:grpSpMkLst>
        </pc:grpChg>
        <pc:picChg chg="del ord">
          <ac:chgData name="게스트 사용자" userId="ee487357594607cc" providerId="Windows Live" clId="Web-{3DF34EB2-3625-40F9-921E-5DEF5B5E83FD}" dt="2023-09-21T19:19:24.378" v="2"/>
          <ac:picMkLst>
            <pc:docMk/>
            <pc:sldMk cId="1647038259" sldId="280"/>
            <ac:picMk id="2" creationId="{96E7D709-9AF8-5C47-A46C-B194512E3B5D}"/>
          </ac:picMkLst>
        </pc:picChg>
        <pc:picChg chg="add mod ord">
          <ac:chgData name="게스트 사용자" userId="ee487357594607cc" providerId="Windows Live" clId="Web-{3DF34EB2-3625-40F9-921E-5DEF5B5E83FD}" dt="2023-09-21T19:19:59.489" v="5"/>
          <ac:picMkLst>
            <pc:docMk/>
            <pc:sldMk cId="1647038259" sldId="280"/>
            <ac:picMk id="3" creationId="{047FCC6B-A6CA-D0D7-7A57-BFCCCAC0F1E7}"/>
          </ac:picMkLst>
        </pc:picChg>
        <pc:picChg chg="del">
          <ac:chgData name="게스트 사용자" userId="ee487357594607cc" providerId="Windows Live" clId="Web-{3DF34EB2-3625-40F9-921E-5DEF5B5E83FD}" dt="2023-09-21T19:21:28.053" v="21"/>
          <ac:picMkLst>
            <pc:docMk/>
            <pc:sldMk cId="1647038259" sldId="280"/>
            <ac:picMk id="7" creationId="{38A81F2C-DC4F-5428-C342-C3D8EA1EF11F}"/>
          </ac:picMkLst>
        </pc:picChg>
        <pc:picChg chg="del">
          <ac:chgData name="게스트 사용자" userId="ee487357594607cc" providerId="Windows Live" clId="Web-{3DF34EB2-3625-40F9-921E-5DEF5B5E83FD}" dt="2023-09-21T19:21:29.647" v="22"/>
          <ac:picMkLst>
            <pc:docMk/>
            <pc:sldMk cId="1647038259" sldId="280"/>
            <ac:picMk id="11" creationId="{09844D61-EFAF-3365-D5CB-5EE864C018A3}"/>
          </ac:picMkLst>
        </pc:picChg>
        <pc:picChg chg="del">
          <ac:chgData name="게스트 사용자" userId="ee487357594607cc" providerId="Windows Live" clId="Web-{3DF34EB2-3625-40F9-921E-5DEF5B5E83FD}" dt="2023-09-21T19:21:30.960" v="23"/>
          <ac:picMkLst>
            <pc:docMk/>
            <pc:sldMk cId="1647038259" sldId="280"/>
            <ac:picMk id="15" creationId="{ACCC050F-D0E3-6802-BFBF-005022B1DE9A}"/>
          </ac:picMkLst>
        </pc:picChg>
        <pc:picChg chg="add mod ord">
          <ac:chgData name="게스트 사용자" userId="ee487357594607cc" providerId="Windows Live" clId="Web-{3DF34EB2-3625-40F9-921E-5DEF5B5E83FD}" dt="2023-09-21T19:22:22.164" v="27"/>
          <ac:picMkLst>
            <pc:docMk/>
            <pc:sldMk cId="1647038259" sldId="280"/>
            <ac:picMk id="19" creationId="{54C08778-66D7-CF27-90EA-08509BB15E91}"/>
          </ac:picMkLst>
        </pc:picChg>
        <pc:picChg chg="add mod ord">
          <ac:chgData name="게스트 사용자" userId="ee487357594607cc" providerId="Windows Live" clId="Web-{3DF34EB2-3625-40F9-921E-5DEF5B5E83FD}" dt="2023-09-21T19:22:56.946" v="30"/>
          <ac:picMkLst>
            <pc:docMk/>
            <pc:sldMk cId="1647038259" sldId="280"/>
            <ac:picMk id="21" creationId="{C1F1AC88-C274-2156-6767-D22E776106B2}"/>
          </ac:picMkLst>
        </pc:picChg>
        <pc:picChg chg="add mod ord">
          <ac:chgData name="게스트 사용자" userId="ee487357594607cc" providerId="Windows Live" clId="Web-{3DF34EB2-3625-40F9-921E-5DEF5B5E83FD}" dt="2023-09-21T19:23:30.353" v="33"/>
          <ac:picMkLst>
            <pc:docMk/>
            <pc:sldMk cId="1647038259" sldId="280"/>
            <ac:picMk id="23" creationId="{FACFD47C-D52B-4D70-BE01-8D0BD7EE13CA}"/>
          </ac:picMkLst>
        </pc:picChg>
        <pc:cxnChg chg="mod">
          <ac:chgData name="게스트 사용자" userId="ee487357594607cc" providerId="Windows Live" clId="Web-{3DF34EB2-3625-40F9-921E-5DEF5B5E83FD}" dt="2023-09-21T19:23:41.400" v="35" actId="1076"/>
          <ac:cxnSpMkLst>
            <pc:docMk/>
            <pc:sldMk cId="1647038259" sldId="280"/>
            <ac:cxnSpMk id="16" creationId="{556817DD-8257-448B-A648-6DCF78476E78}"/>
          </ac:cxnSpMkLst>
        </pc:cxnChg>
      </pc:sldChg>
      <pc:sldChg chg="addSp delSp modSp add replId">
        <pc:chgData name="게스트 사용자" userId="ee487357594607cc" providerId="Windows Live" clId="Web-{3DF34EB2-3625-40F9-921E-5DEF5B5E83FD}" dt="2023-09-21T19:30:17.302" v="63"/>
        <pc:sldMkLst>
          <pc:docMk/>
          <pc:sldMk cId="1079405125" sldId="281"/>
        </pc:sldMkLst>
        <pc:spChg chg="add del mod">
          <ac:chgData name="게스트 사용자" userId="ee487357594607cc" providerId="Windows Live" clId="Web-{3DF34EB2-3625-40F9-921E-5DEF5B5E83FD}" dt="2023-09-21T19:30:00.380" v="54"/>
          <ac:spMkLst>
            <pc:docMk/>
            <pc:sldMk cId="1079405125" sldId="281"/>
            <ac:spMk id="2" creationId="{2DCE850C-E9EF-473F-F07C-3D1086092B76}"/>
          </ac:spMkLst>
        </pc:spChg>
        <pc:grpChg chg="add del">
          <ac:chgData name="게스트 사용자" userId="ee487357594607cc" providerId="Windows Live" clId="Web-{3DF34EB2-3625-40F9-921E-5DEF5B5E83FD}" dt="2023-09-21T19:30:13.255" v="59"/>
          <ac:grpSpMkLst>
            <pc:docMk/>
            <pc:sldMk cId="1079405125" sldId="281"/>
            <ac:grpSpMk id="4" creationId="{E5836D12-301C-FD8E-C6F7-B7EAD97C0E60}"/>
          </ac:grpSpMkLst>
        </pc:grpChg>
        <pc:grpChg chg="add del">
          <ac:chgData name="게스트 사용자" userId="ee487357594607cc" providerId="Windows Live" clId="Web-{3DF34EB2-3625-40F9-921E-5DEF5B5E83FD}" dt="2023-09-21T19:30:15.646" v="60"/>
          <ac:grpSpMkLst>
            <pc:docMk/>
            <pc:sldMk cId="1079405125" sldId="281"/>
            <ac:grpSpMk id="5" creationId="{A93ABAAA-DDBF-24A5-0A44-4F5700486ABB}"/>
          </ac:grpSpMkLst>
        </pc:grpChg>
        <pc:grpChg chg="add del">
          <ac:chgData name="게스트 사용자" userId="ee487357594607cc" providerId="Windows Live" clId="Web-{3DF34EB2-3625-40F9-921E-5DEF5B5E83FD}" dt="2023-09-21T19:30:16.927" v="62"/>
          <ac:grpSpMkLst>
            <pc:docMk/>
            <pc:sldMk cId="1079405125" sldId="281"/>
            <ac:grpSpMk id="13" creationId="{FF373707-D031-56E4-856B-A1A7207577B3}"/>
          </ac:grpSpMkLst>
        </pc:grpChg>
        <pc:picChg chg="add del">
          <ac:chgData name="게스트 사용자" userId="ee487357594607cc" providerId="Windows Live" clId="Web-{3DF34EB2-3625-40F9-921E-5DEF5B5E83FD}" dt="2023-09-21T19:30:16.177" v="61"/>
          <ac:picMkLst>
            <pc:docMk/>
            <pc:sldMk cId="1079405125" sldId="281"/>
            <ac:picMk id="19" creationId="{54C08778-66D7-CF27-90EA-08509BB15E91}"/>
          </ac:picMkLst>
        </pc:picChg>
        <pc:picChg chg="add del">
          <ac:chgData name="게스트 사용자" userId="ee487357594607cc" providerId="Windows Live" clId="Web-{3DF34EB2-3625-40F9-921E-5DEF5B5E83FD}" dt="2023-09-21T19:30:17.302" v="63"/>
          <ac:picMkLst>
            <pc:docMk/>
            <pc:sldMk cId="1079405125" sldId="281"/>
            <ac:picMk id="23" creationId="{FACFD47C-D52B-4D70-BE01-8D0BD7EE13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LINE DESIGN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ADSTORE FREE PPT TEMPLATE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Design</a:t>
            </a:r>
          </a:p>
          <a:p>
            <a:r>
              <a:rPr lang="en-US" altLang="ko-KR"/>
              <a:t>Concept</a:t>
            </a:r>
          </a:p>
          <a:p>
            <a:r>
              <a:rPr lang="en-US" altLang="ko-KR"/>
              <a:t>Art</a:t>
            </a:r>
          </a:p>
          <a:p>
            <a:r>
              <a:rPr lang="en-US" altLang="ko-KR"/>
              <a:t>Style</a:t>
            </a:r>
          </a:p>
          <a:p>
            <a:r>
              <a:rPr lang="en-US" altLang="ko-KR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 To get away from your parents</a:t>
            </a:r>
          </a:p>
          <a:p>
            <a:pPr lvl="0"/>
            <a:r>
              <a:rPr lang="en-US" altLang="ko-KR"/>
              <a:t>You look so proud 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</a:t>
            </a:r>
          </a:p>
          <a:p>
            <a:pPr lvl="0"/>
            <a:r>
              <a:rPr lang="en-US" altLang="ko-KR"/>
              <a:t>To get away from your parents</a:t>
            </a:r>
          </a:p>
          <a:p>
            <a:pPr lvl="0"/>
            <a:r>
              <a:rPr lang="en-US" altLang="ko-KR"/>
              <a:t>You look so proud</a:t>
            </a:r>
          </a:p>
          <a:p>
            <a:pPr lvl="0"/>
            <a:r>
              <a:rPr lang="en-US" altLang="ko-KR"/>
              <a:t>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/>
              <a:t>LCK </a:t>
            </a:r>
            <a:r>
              <a:rPr lang="en-US" altLang="ko-KR" sz="4000"/>
              <a:t>LOL Champions Korea</a:t>
            </a:r>
            <a:endParaRPr lang="ko-KR" altLang="en-US" sz="6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/>
              <a:t> FRONTEND 1</a:t>
            </a:r>
            <a:r>
              <a:rPr lang="en-US" altLang="ko-KR" baseline="30000"/>
              <a:t>ST</a:t>
            </a:r>
            <a:r>
              <a:rPr lang="en-US" altLang="ko-KR"/>
              <a:t> PROJECT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/>
              <a:t>                     </a:t>
            </a:r>
            <a:r>
              <a:rPr lang="ko-KR" altLang="en-US" sz="1050" err="1"/>
              <a:t>김범서</a:t>
            </a:r>
            <a:r>
              <a:rPr lang="ko-KR" altLang="en-US" sz="1050" b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967323" y="4922563"/>
            <a:ext cx="1986766" cy="708885"/>
            <a:chOff x="1481053" y="4941505"/>
            <a:chExt cx="1986766" cy="7088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047" y="4941505"/>
              <a:ext cx="800212" cy="26673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81053" y="5208242"/>
              <a:ext cx="198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Category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1481053" y="5646076"/>
              <a:ext cx="1986766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5136042" y="4991216"/>
            <a:ext cx="1867711" cy="648729"/>
            <a:chOff x="5458887" y="4922452"/>
            <a:chExt cx="1867711" cy="6487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432" y="4922452"/>
              <a:ext cx="1047896" cy="28579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458887" y="5201849"/>
              <a:ext cx="186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Number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5458887" y="5566867"/>
              <a:ext cx="1867711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491338" y="1330191"/>
            <a:ext cx="3591393" cy="2627825"/>
            <a:chOff x="6863247" y="1420740"/>
            <a:chExt cx="3591393" cy="2627825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247" y="1420740"/>
              <a:ext cx="3591393" cy="2615342"/>
              <a:chOff x="6863247" y="1420740"/>
              <a:chExt cx="3591393" cy="2615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207" y="1792789"/>
                <a:ext cx="531912" cy="180322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63247" y="1420740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Header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821879" y="2292456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Main Logo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7335536" y="1964439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7190163" y="3437778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676506" y="3666750"/>
                <a:ext cx="277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Hamberger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menu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1194" y="3213909"/>
                <a:ext cx="504895" cy="4477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5927" y="1569747"/>
                <a:ext cx="802092" cy="69782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676506" y="4046408"/>
              <a:ext cx="2278339" cy="2157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838584" y="2667800"/>
              <a:ext cx="1477944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6730741" y="1528634"/>
            <a:ext cx="1761102" cy="1363225"/>
            <a:chOff x="9604175" y="1510953"/>
            <a:chExt cx="1761102" cy="1363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635" y="1510953"/>
              <a:ext cx="257210" cy="99073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604175" y="2497106"/>
              <a:ext cx="176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Breadcrumbs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9659717" y="2869864"/>
              <a:ext cx="1649513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564932" y="3296080"/>
            <a:ext cx="4039919" cy="2233568"/>
            <a:chOff x="7821879" y="4113880"/>
            <a:chExt cx="4039919" cy="223356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21879" y="4113880"/>
              <a:ext cx="669964" cy="2172620"/>
              <a:chOff x="6892678" y="3851416"/>
              <a:chExt cx="669964" cy="217262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4207" y="4193737"/>
                <a:ext cx="532800" cy="18302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92678" y="3851416"/>
                <a:ext cx="669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Nav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13017" y="5978028"/>
              <a:ext cx="294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Hamberger</a:t>
              </a:r>
              <a:r>
                <a:rPr lang="en-US" altLang="ko-KR" b="1">
                  <a:solidFill>
                    <a:schemeClr val="bg1"/>
                  </a:solidFill>
                </a:rPr>
                <a:t> menu  .on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29" name="꺾인 연결선 28"/>
            <p:cNvCxnSpPr/>
            <p:nvPr/>
          </p:nvCxnSpPr>
          <p:spPr>
            <a:xfrm flipV="1">
              <a:off x="8119808" y="5745192"/>
              <a:ext cx="696388" cy="38818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3018" y="5539817"/>
              <a:ext cx="476316" cy="438211"/>
            </a:xfrm>
            <a:prstGeom prst="rect">
              <a:avLst/>
            </a:prstGeom>
          </p:spPr>
        </p:pic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8928924" y="6343134"/>
              <a:ext cx="2932874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55968" y="5489927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Headline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55968" y="4841169"/>
            <a:ext cx="1702560" cy="1182867"/>
            <a:chOff x="755968" y="4841169"/>
            <a:chExt cx="1702560" cy="1182867"/>
          </a:xfrm>
        </p:grpSpPr>
        <p:sp>
          <p:nvSpPr>
            <p:cNvPr id="5" name="TextBox 4"/>
            <p:cNvSpPr txBox="1"/>
            <p:nvPr/>
          </p:nvSpPr>
          <p:spPr>
            <a:xfrm>
              <a:off x="755968" y="5654704"/>
              <a:ext cx="693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93" y="4841169"/>
              <a:ext cx="1514026" cy="684604"/>
            </a:xfrm>
            <a:prstGeom prst="rect">
              <a:avLst/>
            </a:prstGeom>
          </p:spPr>
        </p:pic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55968" y="5893254"/>
              <a:ext cx="1702560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11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59960" y="1454533"/>
            <a:ext cx="3099589" cy="1466535"/>
            <a:chOff x="6859960" y="1454533"/>
            <a:chExt cx="3099589" cy="14665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345" y="1968435"/>
              <a:ext cx="2819794" cy="952633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920345" y="1454533"/>
              <a:ext cx="216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휠 </a:t>
              </a:r>
              <a:r>
                <a:rPr lang="ko-KR" altLang="en-US" b="1" err="1">
                  <a:solidFill>
                    <a:schemeClr val="bg1"/>
                  </a:solidFill>
                </a:rPr>
                <a:t>입력속도</a:t>
              </a:r>
              <a:r>
                <a:rPr lang="ko-KR" altLang="en-US" b="1">
                  <a:solidFill>
                    <a:schemeClr val="bg1"/>
                  </a:solidFill>
                </a:rPr>
                <a:t> 제어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58" y="5097713"/>
            <a:ext cx="1978979" cy="63507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887838" y="3701053"/>
            <a:ext cx="3353244" cy="7056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84311" y="3332105"/>
            <a:ext cx="27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스크롤이 제어하는 함수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22" y="4883607"/>
            <a:ext cx="6054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스크롤 이벤트 발생시 페이지 변수 증감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페이지 변수 증감에 따른 제어 함수 실행 후 조건 검사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39681-AE55-5214-D5E8-0EC979624265}"/>
              </a:ext>
            </a:extLst>
          </p:cNvPr>
          <p:cNvSpPr txBox="1"/>
          <p:nvPr/>
        </p:nvSpPr>
        <p:spPr>
          <a:xfrm>
            <a:off x="6899546" y="3835082"/>
            <a:ext cx="375032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1. </a:t>
            </a:r>
            <a:r>
              <a:rPr lang="ko-KR" altLang="en-US" sz="1400" err="1">
                <a:solidFill>
                  <a:schemeClr val="bg1"/>
                </a:solidFill>
              </a:rPr>
              <a:t>Page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err="1">
                <a:solidFill>
                  <a:schemeClr val="bg1"/>
                </a:solidFill>
              </a:rPr>
              <a:t>Category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Number</a:t>
            </a:r>
            <a:r>
              <a:rPr lang="ko-KR" altLang="en-US" sz="1400">
                <a:solidFill>
                  <a:schemeClr val="bg1"/>
                </a:solidFill>
              </a:rPr>
              <a:t>  제어</a:t>
            </a:r>
            <a:endParaRPr lang="ko-KR">
              <a:solidFill>
                <a:schemeClr val="bg1"/>
              </a:solidFill>
            </a:endParaRP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2. LCK TEXT MASK 재배치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3. 3페이지 팀 로고 </a:t>
            </a:r>
            <a:r>
              <a:rPr lang="ko-KR" altLang="en-US" sz="1400" err="1">
                <a:solidFill>
                  <a:schemeClr val="bg1"/>
                </a:solidFill>
              </a:rPr>
              <a:t>opacity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transition</a:t>
            </a:r>
            <a:r>
              <a:rPr lang="ko-KR" altLang="en-US" sz="1400">
                <a:solidFill>
                  <a:schemeClr val="bg1"/>
                </a:solidFill>
              </a:rPr>
              <a:t> 제어 </a:t>
            </a: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MASK TEXT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12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93" y="1511497"/>
              <a:ext cx="5991984" cy="301341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Click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가 커지며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ko-KR" altLang="en-US" b="1">
                  <a:solidFill>
                    <a:schemeClr val="bg1"/>
                  </a:solidFill>
                </a:rPr>
                <a:t>동영상 노출 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9960" y="3332105"/>
            <a:ext cx="3123940" cy="1168054"/>
            <a:chOff x="6859960" y="3332105"/>
            <a:chExt cx="3123940" cy="1168054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Scroll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!(PAGE == 1) </a:t>
              </a:r>
            </a:p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원상복구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9222" y="4883607"/>
            <a:ext cx="60549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배경 동영상 재생 </a:t>
            </a:r>
            <a:r>
              <a:rPr lang="en-US" altLang="ko-KR" sz="1400">
                <a:solidFill>
                  <a:schemeClr val="bg1"/>
                </a:solidFill>
              </a:rPr>
              <a:t>/ TEXT </a:t>
            </a:r>
            <a:r>
              <a:rPr lang="ko-KR" altLang="en-US" sz="1400">
                <a:solidFill>
                  <a:schemeClr val="bg1"/>
                </a:solidFill>
              </a:rPr>
              <a:t>뒤로만 동영상 노출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</a:t>
            </a:r>
            <a:r>
              <a:rPr lang="en-US" altLang="ko-KR">
                <a:solidFill>
                  <a:schemeClr val="bg1"/>
                </a:solidFill>
              </a:rPr>
              <a:t>mix-blend-mode </a:t>
            </a:r>
            <a:r>
              <a:rPr lang="ko-KR" altLang="en-US">
                <a:solidFill>
                  <a:schemeClr val="bg1"/>
                </a:solidFill>
              </a:rPr>
              <a:t>사용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13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26587"/>
              <a:ext cx="5990400" cy="299832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일정 시간마다 배경 이미지 변경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opacity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600">
                <a:solidFill>
                  <a:schemeClr val="bg1"/>
                </a:solidFill>
              </a:rPr>
              <a:t>JS : </a:t>
            </a:r>
            <a:r>
              <a:rPr lang="en-US" altLang="ko-KR" sz="1600" err="1">
                <a:solidFill>
                  <a:schemeClr val="bg1"/>
                </a:solidFill>
              </a:rPr>
              <a:t>setInterval</a:t>
            </a:r>
            <a:r>
              <a:rPr lang="en-US" altLang="ko-KR" sz="1600">
                <a:solidFill>
                  <a:schemeClr val="bg1"/>
                </a:solidFill>
              </a:rPr>
              <a:t>( ) </a:t>
            </a:r>
            <a:r>
              <a:rPr lang="ko-KR" altLang="en-US" sz="1600">
                <a:solidFill>
                  <a:schemeClr val="bg1"/>
                </a:solidFill>
              </a:rPr>
              <a:t>사용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22" y="2637770"/>
            <a:ext cx="2705102" cy="101441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forEach</a:t>
                </a:r>
                <a:r>
                  <a:rPr lang="en-US" altLang="ko-KR" b="1">
                    <a:solidFill>
                      <a:schemeClr val="bg1"/>
                    </a:solidFill>
                  </a:rPr>
                  <a:t>,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innerHTML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배열에 저장된 파일 경로를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en-US" altLang="ko-KR" b="1">
                  <a:solidFill>
                    <a:schemeClr val="bg1"/>
                  </a:solidFill>
                </a:rPr>
                <a:t>Html</a:t>
              </a:r>
              <a:r>
                <a:rPr lang="ko-KR" altLang="en-US" b="1">
                  <a:solidFill>
                    <a:schemeClr val="bg1"/>
                  </a:solidFill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14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5" y="1518215"/>
            <a:ext cx="5990400" cy="299208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95" y="2846387"/>
            <a:ext cx="1876358" cy="2093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90" y="5061631"/>
            <a:ext cx="6373114" cy="1143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362" y="2634184"/>
            <a:ext cx="2162477" cy="29768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859960" y="1454533"/>
            <a:ext cx="4935772" cy="1972071"/>
            <a:chOff x="6859960" y="1454533"/>
            <a:chExt cx="4935772" cy="197207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59960" y="1454533"/>
              <a:ext cx="4770065" cy="1972071"/>
              <a:chOff x="6859960" y="1454533"/>
              <a:chExt cx="2865065" cy="1972071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6859960" y="1454533"/>
                <a:ext cx="2865065" cy="415095"/>
                <a:chOff x="6859960" y="1454533"/>
                <a:chExt cx="2865065" cy="415095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488BF5F-F8C9-4AD5-8F0A-BFC9B411F828}"/>
                    </a:ext>
                  </a:extLst>
                </p:cNvPr>
                <p:cNvCxnSpPr/>
                <p:nvPr/>
              </p:nvCxnSpPr>
              <p:spPr>
                <a:xfrm>
                  <a:off x="6859960" y="1869628"/>
                  <a:ext cx="2865065" cy="0"/>
                </a:xfrm>
                <a:prstGeom prst="line">
                  <a:avLst/>
                </a:prstGeom>
                <a:ln w="19050">
                  <a:solidFill>
                    <a:schemeClr val="bg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6920345" y="1454533"/>
                  <a:ext cx="24522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err="1">
                      <a:solidFill>
                        <a:schemeClr val="bg1"/>
                      </a:solidFill>
                    </a:rPr>
                    <a:t>getAttribute</a:t>
                  </a:r>
                  <a:r>
                    <a:rPr lang="en-US" altLang="ko-KR" b="1">
                      <a:solidFill>
                        <a:schemeClr val="bg1"/>
                      </a:solidFill>
                    </a:rPr>
                    <a:t>, for in </a:t>
                  </a:r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6859961" y="1949276"/>
                <a:ext cx="13685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Div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의 </a:t>
                </a:r>
                <a:r>
                  <a:rPr lang="en-US" altLang="ko-KR" b="1">
                    <a:solidFill>
                      <a:schemeClr val="bg1"/>
                    </a:solidFill>
                  </a:rPr>
                  <a:t>Name</a:t>
                </a: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값으로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playerList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객체에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접근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244992" y="1949276"/>
              <a:ext cx="25507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객체의 </a:t>
              </a:r>
              <a:r>
                <a:rPr lang="en-US" altLang="ko-KR" b="1">
                  <a:solidFill>
                    <a:schemeClr val="bg1"/>
                  </a:solidFill>
                </a:rPr>
                <a:t>Key, Value</a:t>
              </a:r>
            </a:p>
            <a:p>
              <a:r>
                <a:rPr lang="ko-KR" altLang="en-US" b="1">
                  <a:solidFill>
                    <a:schemeClr val="bg1"/>
                  </a:solidFill>
                </a:rPr>
                <a:t>값으로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en-US" altLang="ko-KR" b="1" err="1">
                  <a:solidFill>
                    <a:schemeClr val="bg1"/>
                  </a:solidFill>
                </a:rPr>
                <a:t>Img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ko-KR" altLang="en-US" b="1">
                  <a:solidFill>
                    <a:schemeClr val="bg1"/>
                  </a:solidFill>
                </a:rPr>
                <a:t>경로 접근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endParaRPr lang="en-US" altLang="ko-KR" b="1">
                <a:solidFill>
                  <a:schemeClr val="bg1"/>
                </a:solidFill>
              </a:endParaRPr>
            </a:p>
            <a:p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15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6245" y="1416331"/>
            <a:ext cx="10819506" cy="3345450"/>
            <a:chOff x="596245" y="1416331"/>
            <a:chExt cx="10819506" cy="3345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352" y="1498193"/>
              <a:ext cx="5033223" cy="279097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135296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hover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803" y="1499171"/>
              <a:ext cx="5032800" cy="27900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6144596" y="1416331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6519369" y="4135295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click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2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16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for in, push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객체를 정렬이 가능한</a:t>
              </a:r>
              <a:endParaRPr lang="ko-KR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배열로 변환 </a:t>
              </a:r>
              <a:endParaRPr 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3A389A3-4103-3709-5F00-612CC712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3" y="2593274"/>
            <a:ext cx="1710295" cy="1067790"/>
          </a:xfrm>
          <a:prstGeom prst="rect">
            <a:avLst/>
          </a:prstGeom>
        </p:spPr>
      </p:pic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7EF84E6-D739-7953-0BEC-21B6074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91" y="2587897"/>
            <a:ext cx="2743200" cy="7717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EF3BBA-569C-C92E-4590-D23CF62A911C}"/>
              </a:ext>
            </a:extLst>
          </p:cNvPr>
          <p:cNvGrpSpPr/>
          <p:nvPr/>
        </p:nvGrpSpPr>
        <p:grpSpPr>
          <a:xfrm>
            <a:off x="6743205" y="3994533"/>
            <a:ext cx="5019304" cy="2128317"/>
            <a:chOff x="6743205" y="3994533"/>
            <a:chExt cx="5019304" cy="2128317"/>
          </a:xfrm>
        </p:grpSpPr>
        <p:pic>
          <p:nvPicPr>
            <p:cNvPr id="6" name="그림 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B7BA3B9-3726-C23D-6778-67BDD50B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3205" y="4485774"/>
              <a:ext cx="5019304" cy="163707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DB90BD-8FC5-1FAE-9A2E-1FC75A20F769}"/>
                </a:ext>
              </a:extLst>
            </p:cNvPr>
            <p:cNvGrpSpPr/>
            <p:nvPr/>
          </p:nvGrpSpPr>
          <p:grpSpPr>
            <a:xfrm>
              <a:off x="6856844" y="3994533"/>
              <a:ext cx="3102705" cy="400984"/>
              <a:chOff x="6659289" y="3669978"/>
              <a:chExt cx="3102705" cy="400984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398DE17-6B7F-8F7D-D1A3-CDC778168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2405" y="407096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08F8E8-E170-AA26-2028-92DA90B6D18A}"/>
                  </a:ext>
                </a:extLst>
              </p:cNvPr>
              <p:cNvSpPr txBox="1"/>
              <p:nvPr/>
            </p:nvSpPr>
            <p:spPr>
              <a:xfrm>
                <a:off x="6659289" y="3669978"/>
                <a:ext cx="2960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변환된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배열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객체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(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정렬전</a:t>
                </a:r>
                <a:r>
                  <a:rPr lang="en-US" altLang="ko-KR" b="1">
                    <a:solidFill>
                      <a:schemeClr val="bg1"/>
                    </a:solidFill>
                  </a:rPr>
                  <a:t>)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17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50667" y="1454534"/>
            <a:ext cx="3099589" cy="415095"/>
            <a:chOff x="6859960" y="1454533"/>
            <a:chExt cx="3099589" cy="41509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920345" y="1454533"/>
              <a:ext cx="24522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sort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99C9D5-7FA7-A7CF-CE16-CB4BFEE87F3D}"/>
              </a:ext>
            </a:extLst>
          </p:cNvPr>
          <p:cNvSpPr txBox="1"/>
          <p:nvPr/>
        </p:nvSpPr>
        <p:spPr>
          <a:xfrm>
            <a:off x="6895170" y="1970049"/>
            <a:ext cx="30944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배열의 </a:t>
            </a:r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값으로 1차 정렬</a:t>
            </a: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값이 같을 경우</a:t>
            </a:r>
            <a:endParaRPr lang="ko-KR" altLang="en-US" b="1" err="1">
              <a:solidFill>
                <a:schemeClr val="bg1"/>
              </a:solidFill>
            </a:endParaRP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winpoint</a:t>
            </a:r>
            <a:r>
              <a:rPr lang="ko-KR" altLang="en-US" b="1">
                <a:solidFill>
                  <a:schemeClr val="bg1"/>
                </a:solidFill>
              </a:rPr>
              <a:t> 값으로 2차 정렬 </a:t>
            </a:r>
          </a:p>
          <a:p>
            <a:endParaRPr lang="ko-KR" altLang="en-US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444B96-610E-D6EC-A032-89C859D2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37" y="3555798"/>
            <a:ext cx="2743200" cy="1158892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BA259E-CA95-2F79-11EC-E4BA83F0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60" y="4848884"/>
            <a:ext cx="4945565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                          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18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70350" y="1566045"/>
            <a:ext cx="3099589" cy="864075"/>
            <a:chOff x="6859960" y="1454533"/>
            <a:chExt cx="3099589" cy="864075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html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Font-size </a:t>
              </a:r>
              <a:r>
                <a:rPr lang="en-US" altLang="ko-KR" b="1" err="1">
                  <a:solidFill>
                    <a:schemeClr val="bg1"/>
                  </a:solidFill>
                </a:rPr>
                <a:t>조절</a:t>
              </a:r>
              <a:endParaRPr lang="ko-KR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98936" y="1501447"/>
            <a:ext cx="3123940" cy="891055"/>
            <a:chOff x="6859960" y="3332105"/>
            <a:chExt cx="3123940" cy="891055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rem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px</a:t>
              </a:r>
              <a:r>
                <a:rPr lang="en-US" altLang="ko-KR" b="1">
                  <a:solidFill>
                    <a:schemeClr val="bg1"/>
                  </a:solidFill>
                </a:rPr>
                <a:t> -&gt; rem 으로 </a:t>
              </a:r>
              <a:r>
                <a:rPr lang="en-US" altLang="ko-KR" b="1" err="1">
                  <a:solidFill>
                    <a:schemeClr val="bg1"/>
                  </a:solidFill>
                </a:rPr>
                <a:t>변경</a:t>
              </a:r>
              <a:r>
                <a:rPr lang="en-US" altLang="ko-KR" b="1">
                  <a:solidFill>
                    <a:schemeClr val="bg1"/>
                  </a:solidFill>
                </a:rPr>
                <a:t> </a:t>
              </a:r>
            </a:p>
          </p:txBody>
        </p: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451961-809D-8D42-31CE-CD3389CF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1506047"/>
            <a:ext cx="2743200" cy="326975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664979-C42E-037E-AA35-B309E1E2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63" y="2682333"/>
            <a:ext cx="2085975" cy="1790700"/>
          </a:xfrm>
          <a:prstGeom prst="rect">
            <a:avLst/>
          </a:prstGeom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384EE04-9989-670B-6D29-313B9B1D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33" y="4779691"/>
            <a:ext cx="2152650" cy="12573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C1896F-EB30-A92B-F805-9AF641E1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371" y="2749008"/>
            <a:ext cx="2133600" cy="1657350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78C578-ED16-4160-8471-CC9751C02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205" y="4778375"/>
            <a:ext cx="3152078" cy="12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FACFD47C-D52B-4D70-BE01-8D0BD7EE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327" y="1510990"/>
            <a:ext cx="2306028" cy="4114800"/>
          </a:xfrm>
          <a:prstGeom prst="rect">
            <a:avLst/>
          </a:prstGeom>
        </p:spPr>
      </p:pic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78" y="1510990"/>
            <a:ext cx="2314963" cy="4114800"/>
          </a:xfrm>
          <a:prstGeom prst="rect">
            <a:avLst/>
          </a:prstGeom>
        </p:spPr>
      </p:pic>
      <p:pic>
        <p:nvPicPr>
          <p:cNvPr id="19" name="그림 18" descr="텍스트, 의류, 포스터, 사람이(가) 표시된 사진&#10;&#10;자동 생성된 설명">
            <a:extLst>
              <a:ext uri="{FF2B5EF4-FFF2-40B4-BE49-F238E27FC236}">
                <a16:creationId xmlns:a16="http://schemas.microsoft.com/office/drawing/2014/main" id="{54C08778-66D7-CF27-90EA-08509BB15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01" y="1510990"/>
            <a:ext cx="2297794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3ABAAA-DDBF-24A5-0A44-4F5700486ABB}"/>
              </a:ext>
            </a:extLst>
          </p:cNvPr>
          <p:cNvGrpSpPr/>
          <p:nvPr/>
        </p:nvGrpSpPr>
        <p:grpSpPr>
          <a:xfrm>
            <a:off x="3449098" y="1416332"/>
            <a:ext cx="2519492" cy="4479157"/>
            <a:chOff x="596245" y="1416332"/>
            <a:chExt cx="2519492" cy="447915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9B300-640B-AEF1-0850-04011DF7A18D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0A1817-72A6-203A-3144-D9F0582709C3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6292659" y="1416332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373707-D031-56E4-856B-A1A7207577B3}"/>
              </a:ext>
            </a:extLst>
          </p:cNvPr>
          <p:cNvGrpSpPr/>
          <p:nvPr/>
        </p:nvGrpSpPr>
        <p:grpSpPr>
          <a:xfrm>
            <a:off x="9145512" y="1416331"/>
            <a:ext cx="2519492" cy="4479157"/>
            <a:chOff x="596245" y="1416332"/>
            <a:chExt cx="2519492" cy="44791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620047-4AC7-87AC-D955-9358F91769C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47830F-0F75-CF8C-95DE-B16EE4989D7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0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/>
              <a:t>INDEX</a:t>
            </a:r>
            <a:endParaRPr lang="ko-KR" altLang="en-US" sz="2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/>
              <a:t>기획의도</a:t>
            </a:r>
            <a:endParaRPr lang="en-US" altLang="ko-KR" sz="2400" dirty="0"/>
          </a:p>
          <a:p>
            <a:r>
              <a:rPr lang="ko-KR" altLang="en-US" sz="2400" dirty="0"/>
              <a:t>사이트 구현</a:t>
            </a:r>
            <a:endParaRPr lang="en-US" altLang="ko-KR" sz="2400" dirty="0"/>
          </a:p>
          <a:p>
            <a:r>
              <a:rPr lang="ko-KR" altLang="en-US" sz="2400" dirty="0" smtClean="0"/>
              <a:t>향후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개발 방향</a:t>
            </a:r>
            <a:endParaRPr lang="en-US" altLang="ko-KR" sz="24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/>
              <a:t>                                            </a:t>
            </a:r>
            <a:r>
              <a:rPr lang="ko-KR" altLang="en-US" b="1"/>
              <a:t>목  차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50" y="2244441"/>
            <a:ext cx="4970976" cy="24999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18462" y="1487611"/>
            <a:ext cx="30995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Header </a:t>
            </a:r>
            <a:r>
              <a:rPr lang="ko-KR" altLang="en-US" dirty="0" smtClean="0">
                <a:solidFill>
                  <a:schemeClr val="bg1"/>
                </a:solidFill>
              </a:rPr>
              <a:t>위로 이동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3218462" y="1856943"/>
            <a:ext cx="309958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70861" y="4866788"/>
            <a:ext cx="30995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Headline </a:t>
            </a:r>
            <a:r>
              <a:rPr lang="ko-KR" altLang="en-US" dirty="0" smtClean="0">
                <a:solidFill>
                  <a:schemeClr val="bg1"/>
                </a:solidFill>
              </a:rPr>
              <a:t>아래로 이동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3370861" y="5236120"/>
            <a:ext cx="309958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02F7D7-CF93-E3A7-51C8-76F53F1D436C}"/>
              </a:ext>
            </a:extLst>
          </p:cNvPr>
          <p:cNvSpPr/>
          <p:nvPr/>
        </p:nvSpPr>
        <p:spPr>
          <a:xfrm>
            <a:off x="6354230" y="2149186"/>
            <a:ext cx="5200904" cy="2690447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65" y="1648286"/>
            <a:ext cx="2314963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21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8734846" y="1553628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93" y="1553628"/>
            <a:ext cx="4829242" cy="24121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25488" y="1648286"/>
            <a:ext cx="30995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콘텐츠 세로배치에서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</a:rPr>
              <a:t>가로배치로</a:t>
            </a:r>
            <a:r>
              <a:rPr lang="ko-KR" altLang="en-US" dirty="0" smtClean="0">
                <a:solidFill>
                  <a:schemeClr val="bg1"/>
                </a:solidFill>
              </a:rPr>
              <a:t> 변경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075440" y="2294617"/>
            <a:ext cx="2449638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02F7D7-CF93-E3A7-51C8-76F53F1D436C}"/>
              </a:ext>
            </a:extLst>
          </p:cNvPr>
          <p:cNvSpPr/>
          <p:nvPr/>
        </p:nvSpPr>
        <p:spPr>
          <a:xfrm>
            <a:off x="594507" y="1486594"/>
            <a:ext cx="4974737" cy="2584244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87674" y="2309844"/>
            <a:ext cx="22957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</a:rPr>
              <a:t>flex-direction: column</a:t>
            </a:r>
            <a:endParaRPr lang="en-US" altLang="ko-KR" sz="16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36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향후 개발 방향</a:t>
            </a:r>
            <a:endParaRPr lang="ko-KR" altLang="en-US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22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향후 개발 방향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 </a:t>
            </a:r>
            <a:r>
              <a:rPr lang="en-US" altLang="ko-KR" sz="1100" dirty="0" smtClean="0"/>
              <a:t>                   </a:t>
            </a:r>
            <a:r>
              <a:rPr lang="ko-KR" altLang="en-US" dirty="0" err="1" smtClean="0">
                <a:solidFill>
                  <a:schemeClr val="bg1">
                    <a:alpha val="60000"/>
                  </a:schemeClr>
                </a:solidFill>
              </a:rPr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dirty="0" smtClean="0"/>
              <a:t>향후개발방향</a:t>
            </a:r>
            <a:endParaRPr lang="en-US" altLang="ko-KR" sz="11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5626" y="1487611"/>
            <a:ext cx="48604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서브 페이지 구현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32162" y="1862972"/>
            <a:ext cx="4124476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5626" y="3226679"/>
            <a:ext cx="48604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</a:t>
            </a:r>
            <a:r>
              <a:rPr lang="ko-KR" altLang="en-US" dirty="0" smtClean="0">
                <a:solidFill>
                  <a:schemeClr val="bg1"/>
                </a:solidFill>
              </a:rPr>
              <a:t> 페이지 정보 추가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32162" y="3602040"/>
            <a:ext cx="4124476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626" y="1869002"/>
            <a:ext cx="428893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Nav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링크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뉴스 페이지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팀 페이지 등에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연결된 서브 페이지 구현 예정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5626" y="3608070"/>
            <a:ext cx="42889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팀 페이지 </a:t>
            </a:r>
            <a:r>
              <a:rPr lang="en-US" altLang="ko-KR" dirty="0" smtClean="0">
                <a:solidFill>
                  <a:schemeClr val="bg1"/>
                </a:solidFill>
              </a:rPr>
              <a:t>SNS </a:t>
            </a:r>
            <a:r>
              <a:rPr lang="ko-KR" altLang="en-US" dirty="0" smtClean="0">
                <a:solidFill>
                  <a:schemeClr val="bg1"/>
                </a:solidFill>
              </a:rPr>
              <a:t>링크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선수 정보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정보 추가 및 다양화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기획 의도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참고 디자인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err="1"/>
              <a:t>비시즌</a:t>
            </a:r>
            <a:r>
              <a:rPr lang="ko-KR" altLang="en-US"/>
              <a:t> 또는 경기 결과가 없을 경우</a:t>
            </a:r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 해당 페이지 접근 불가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경기 위주의 페이지 </a:t>
            </a:r>
            <a:r>
              <a:rPr lang="ko-KR" altLang="en-US" err="1"/>
              <a:t>포커싱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경기 결과의 팀을 선택해 팀 소개페이지로 이동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뉴스 페이지를 메인 페이지로 </a:t>
            </a:r>
            <a:r>
              <a:rPr lang="ko-KR" altLang="en-US" err="1"/>
              <a:t>사용중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메인 페이지가 명확하지 않음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개발 방향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/>
              <a:t> 명확한 메인 페이지</a:t>
            </a:r>
            <a:endParaRPr lang="en-US" altLang="ko-KR" sz="1600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</a:t>
            </a:r>
            <a:r>
              <a:rPr lang="ko-KR" altLang="en-US" sz="1600" b="1" err="1"/>
              <a:t>팀ㆍ선수</a:t>
            </a:r>
            <a:r>
              <a:rPr lang="ko-KR" altLang="en-US" sz="1600" b="1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56835" y="350358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 콘텐츠 집중도 증가</a:t>
            </a:r>
            <a:endParaRPr lang="ko-KR" altLang="en-US" sz="1600" b="1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945781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ea typeface="+mj-lt"/>
                <a:cs typeface="+mj-lt"/>
              </a:rPr>
              <a:t>참고</a:t>
            </a:r>
            <a:r>
              <a:rPr lang="ko-KR" sz="2400">
                <a:latin typeface="나눔바른고딕 UltraLight"/>
                <a:ea typeface="+mn-ea"/>
              </a:rPr>
              <a:t> </a:t>
            </a:r>
            <a:r>
              <a:rPr lang="ko-KR" altLang="en-US" sz="2400">
                <a:latin typeface="+mn-ea"/>
                <a:ea typeface="+mn-ea"/>
              </a:rPr>
              <a:t>디자인</a:t>
            </a:r>
            <a:endParaRPr lang="ko-KR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err="1"/>
              <a:t>Hamberger</a:t>
            </a:r>
            <a:r>
              <a:rPr lang="en-US" altLang="ko-KR"/>
              <a:t> menu &amp; </a:t>
            </a:r>
            <a:r>
              <a:rPr lang="en-US" altLang="ko-KR" err="1"/>
              <a:t>Nav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Category &amp; Page Number</a:t>
            </a:r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121585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사이트 구현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dirty="0" err="1">
                <a:solidFill>
                  <a:schemeClr val="bg1"/>
                </a:solidFill>
              </a:rPr>
              <a:t>사이트구현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향후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#000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#2a2929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#414141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</a:t>
              </a:r>
              <a:r>
                <a:rPr lang="en-US" altLang="ko-KR" sz="1600" b="1" err="1">
                  <a:solidFill>
                    <a:schemeClr val="bg1"/>
                  </a:solidFill>
                </a:rPr>
                <a:t>fff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#ffffff26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551</Words>
  <Application>Microsoft Office PowerPoint</Application>
  <PresentationFormat>와이드스크린</PresentationFormat>
  <Paragraphs>213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참고 디자인</vt:lpstr>
      <vt:lpstr>사이트 구현</vt:lpstr>
      <vt:lpstr>Font &amp; Color</vt:lpstr>
      <vt:lpstr>구현 페이지 요소 &amp; 기술                         FullPage Scroll</vt:lpstr>
      <vt:lpstr>구현 페이지 요소 &amp; 기술                          FullPage Scroll</vt:lpstr>
      <vt:lpstr>구현 페이지 요소 &amp; 기술                            MASK TEXT</vt:lpstr>
      <vt:lpstr>구현 페이지 요소 &amp; 기술                                 Array</vt:lpstr>
      <vt:lpstr>구현 페이지 요소 &amp; 기술                             flex, Object</vt:lpstr>
      <vt:lpstr>구현 페이지 요소 &amp; 기술                             flex, Object</vt:lpstr>
      <vt:lpstr>구현 페이지 요소 &amp; 기술                      Object to Array, Sort</vt:lpstr>
      <vt:lpstr>구현 페이지 요소 &amp; 기술                      Object to Array, Sort</vt:lpstr>
      <vt:lpstr>미디어쿼리                            </vt:lpstr>
      <vt:lpstr>미디어쿼리  (max-width: 900px)</vt:lpstr>
      <vt:lpstr>미디어쿼리  (max-width: 900px)</vt:lpstr>
      <vt:lpstr>미디어쿼리  (max-width: 900px)</vt:lpstr>
      <vt:lpstr>향후 개발 방향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8</cp:revision>
  <dcterms:created xsi:type="dcterms:W3CDTF">2017-09-29T06:49:54Z</dcterms:created>
  <dcterms:modified xsi:type="dcterms:W3CDTF">2023-09-22T01:32:29Z</dcterms:modified>
</cp:coreProperties>
</file>